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45"/>
  </p:notesMasterIdLst>
  <p:sldIdLst>
    <p:sldId id="1521" r:id="rId3"/>
    <p:sldId id="1534" r:id="rId4"/>
    <p:sldId id="1535" r:id="rId5"/>
    <p:sldId id="2239" r:id="rId6"/>
    <p:sldId id="2170" r:id="rId7"/>
    <p:sldId id="2258" r:id="rId8"/>
    <p:sldId id="2173" r:id="rId9"/>
    <p:sldId id="2192" r:id="rId10"/>
    <p:sldId id="2176" r:id="rId11"/>
    <p:sldId id="2203" r:id="rId12"/>
    <p:sldId id="2260" r:id="rId13"/>
    <p:sldId id="2204" r:id="rId14"/>
    <p:sldId id="2177" r:id="rId15"/>
    <p:sldId id="2178" r:id="rId16"/>
    <p:sldId id="2179" r:id="rId17"/>
    <p:sldId id="2180" r:id="rId18"/>
    <p:sldId id="2181" r:id="rId19"/>
    <p:sldId id="2185" r:id="rId20"/>
    <p:sldId id="2186" r:id="rId21"/>
    <p:sldId id="2237" r:id="rId22"/>
    <p:sldId id="2219" r:id="rId23"/>
    <p:sldId id="2220" r:id="rId24"/>
    <p:sldId id="2221" r:id="rId25"/>
    <p:sldId id="2213" r:id="rId26"/>
    <p:sldId id="2223" r:id="rId27"/>
    <p:sldId id="2224" r:id="rId28"/>
    <p:sldId id="2216" r:id="rId29"/>
    <p:sldId id="2226" r:id="rId30"/>
    <p:sldId id="2215" r:id="rId31"/>
    <p:sldId id="2266" r:id="rId32"/>
    <p:sldId id="2228" r:id="rId33"/>
    <p:sldId id="2229" r:id="rId34"/>
    <p:sldId id="2210" r:id="rId35"/>
    <p:sldId id="2267" r:id="rId36"/>
    <p:sldId id="2230" r:id="rId37"/>
    <p:sldId id="2232" r:id="rId38"/>
    <p:sldId id="2233" r:id="rId39"/>
    <p:sldId id="2234" r:id="rId40"/>
    <p:sldId id="2209" r:id="rId41"/>
    <p:sldId id="2269" r:id="rId42"/>
    <p:sldId id="2235" r:id="rId43"/>
    <p:sldId id="2236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8D996BA-65C7-4AEB-8962-BD38825C8955}">
          <p14:sldIdLst>
            <p14:sldId id="1521"/>
            <p14:sldId id="1534"/>
            <p14:sldId id="1535"/>
            <p14:sldId id="2239"/>
          </p14:sldIdLst>
        </p14:section>
        <p14:section name="无标题节" id="{74DE152B-72DA-41BC-97A1-745D33A93C9B}">
          <p14:sldIdLst>
            <p14:sldId id="2170"/>
            <p14:sldId id="2258"/>
            <p14:sldId id="2173"/>
            <p14:sldId id="2192"/>
            <p14:sldId id="2176"/>
            <p14:sldId id="2203"/>
            <p14:sldId id="2260"/>
            <p14:sldId id="2204"/>
            <p14:sldId id="2177"/>
            <p14:sldId id="2178"/>
            <p14:sldId id="2179"/>
            <p14:sldId id="2180"/>
            <p14:sldId id="2181"/>
            <p14:sldId id="2185"/>
            <p14:sldId id="2186"/>
            <p14:sldId id="2237"/>
            <p14:sldId id="2219"/>
            <p14:sldId id="2220"/>
            <p14:sldId id="2221"/>
            <p14:sldId id="2213"/>
            <p14:sldId id="2223"/>
            <p14:sldId id="2224"/>
            <p14:sldId id="2216"/>
            <p14:sldId id="2226"/>
            <p14:sldId id="2215"/>
            <p14:sldId id="2266"/>
            <p14:sldId id="2228"/>
            <p14:sldId id="2229"/>
            <p14:sldId id="2210"/>
            <p14:sldId id="2267"/>
            <p14:sldId id="2230"/>
            <p14:sldId id="2232"/>
            <p14:sldId id="2233"/>
            <p14:sldId id="2234"/>
            <p14:sldId id="2209"/>
            <p14:sldId id="2269"/>
            <p14:sldId id="2235"/>
            <p14:sldId id="22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6B6"/>
    <a:srgbClr val="FF7C80"/>
    <a:srgbClr val="376092"/>
    <a:srgbClr val="A6A6A6"/>
    <a:srgbClr val="BFBFBF"/>
    <a:srgbClr val="F2A9B2"/>
    <a:srgbClr val="B2C7D3"/>
    <a:srgbClr val="474B48"/>
    <a:srgbClr val="E3E8E7"/>
    <a:srgbClr val="E22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8" autoAdjust="0"/>
    <p:restoredTop sz="82374" autoAdjust="0"/>
  </p:normalViewPr>
  <p:slideViewPr>
    <p:cSldViewPr snapToGrid="0">
      <p:cViewPr varScale="1">
        <p:scale>
          <a:sx n="61" d="100"/>
          <a:sy n="61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BD4E-485E-4D29-8A25-B11A243A957D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98E3-03FF-4F5F-8D8F-1E547F64C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4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1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850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679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170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336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982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804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599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141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600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454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73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992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11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863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883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171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257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846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244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368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680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2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97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lnSpc>
                <a:spcPct val="150000"/>
              </a:lnSpc>
              <a:defRPr sz="45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lang="zh-CN" altLang="en-US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21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23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lnSpc>
                <a:spcPct val="150000"/>
              </a:lnSpc>
              <a:defRPr sz="45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lang="zh-CN" altLang="en-US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00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4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00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58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18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649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80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62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47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793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73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20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0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40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5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92746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49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73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38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81" r:id="rId3"/>
    <p:sldLayoutId id="2147483682" r:id="rId4"/>
    <p:sldLayoutId id="2147483684" r:id="rId5"/>
    <p:sldLayoutId id="2147483685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6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8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5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7862" y="1644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6.2.1</a:t>
            </a:r>
            <a:r>
              <a:rPr lang="zh-CN" altLang="en-US" dirty="0">
                <a:latin typeface="Helvetica Neue For Number"/>
              </a:rPr>
              <a:t>一、词的本义与</a:t>
            </a:r>
            <a:r>
              <a:rPr lang="zh-CN" altLang="en-US" dirty="0" smtClean="0">
                <a:latin typeface="Helvetica Neue For Number"/>
              </a:rPr>
              <a:t>引申义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18352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3627" y="27143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6.2.2</a:t>
            </a:r>
            <a:r>
              <a:rPr lang="zh-CN" altLang="en-US" dirty="0">
                <a:latin typeface="Helvetica Neue For Number"/>
              </a:rPr>
              <a:t>二、引申义与本义的</a:t>
            </a:r>
            <a:r>
              <a:rPr lang="zh-CN" altLang="en-US" dirty="0" smtClean="0">
                <a:latin typeface="Helvetica Neue For Number"/>
              </a:rPr>
              <a:t>联系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4356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0469" y="2049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7.1.2</a:t>
            </a:r>
            <a:r>
              <a:rPr lang="zh-CN" altLang="en-US" dirty="0">
                <a:latin typeface="Helvetica Neue For Number"/>
              </a:rPr>
              <a:t>二、同义词的</a:t>
            </a:r>
            <a:r>
              <a:rPr lang="zh-CN" altLang="en-US" dirty="0" smtClean="0">
                <a:latin typeface="Helvetica Neue For Number"/>
              </a:rPr>
              <a:t>差异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361688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2859" y="20495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7.1.4</a:t>
            </a:r>
            <a:r>
              <a:rPr lang="zh-CN" altLang="en-US" dirty="0">
                <a:latin typeface="Helvetica Neue For Number"/>
              </a:rPr>
              <a:t>四、同义词的应用</a:t>
            </a:r>
          </a:p>
        </p:txBody>
      </p:sp>
    </p:spTree>
    <p:extLst>
      <p:ext uri="{BB962C8B-B14F-4D97-AF65-F5344CB8AC3E}">
        <p14:creationId xmlns:p14="http://schemas.microsoft.com/office/powerpoint/2010/main" val="206358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2394" y="296182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6.2.3</a:t>
            </a:r>
            <a:r>
              <a:rPr lang="zh-CN" altLang="en-US" dirty="0">
                <a:latin typeface="Helvetica Neue For Number"/>
              </a:rPr>
              <a:t>三、词义引申的方式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37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4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7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2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5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8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0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6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2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99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70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27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308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8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61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6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6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01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2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28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3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52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02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0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18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9034" y="23651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6.2.2</a:t>
            </a:r>
            <a:r>
              <a:rPr lang="zh-CN" altLang="en-US" dirty="0">
                <a:latin typeface="Helvetica Neue For Number"/>
              </a:rPr>
              <a:t>二、引申义与本义的</a:t>
            </a:r>
            <a:r>
              <a:rPr lang="zh-CN" altLang="en-US" dirty="0" smtClean="0">
                <a:latin typeface="Helvetica Neue For Number"/>
              </a:rPr>
              <a:t>联系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147087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5097" y="422306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6.2.3</a:t>
            </a:r>
            <a:r>
              <a:rPr lang="zh-CN" altLang="en-US" dirty="0">
                <a:latin typeface="Helvetica Neue For Number"/>
              </a:rPr>
              <a:t>三、词义引申的方式</a:t>
            </a:r>
          </a:p>
        </p:txBody>
      </p:sp>
    </p:spTree>
    <p:extLst>
      <p:ext uri="{BB962C8B-B14F-4D97-AF65-F5344CB8AC3E}">
        <p14:creationId xmlns:p14="http://schemas.microsoft.com/office/powerpoint/2010/main" val="14962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2859" y="23312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7.1.2</a:t>
            </a:r>
            <a:r>
              <a:rPr lang="zh-CN" altLang="en-US" dirty="0">
                <a:latin typeface="Helvetica Neue For Number"/>
              </a:rPr>
              <a:t>二、同义词的差异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8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2859" y="233120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7.1.4</a:t>
            </a:r>
            <a:r>
              <a:rPr lang="zh-CN" altLang="en-US" dirty="0"/>
              <a:t>四、同义词的应用</a:t>
            </a:r>
          </a:p>
        </p:txBody>
      </p:sp>
    </p:spTree>
    <p:extLst>
      <p:ext uri="{BB962C8B-B14F-4D97-AF65-F5344CB8AC3E}">
        <p14:creationId xmlns:p14="http://schemas.microsoft.com/office/powerpoint/2010/main" val="13919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10546</TotalTime>
  <Words>91</Words>
  <Application>Microsoft Office PowerPoint</Application>
  <PresentationFormat>宽屏</PresentationFormat>
  <Paragraphs>38</Paragraphs>
  <Slides>42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Helvetica Neue For Number</vt:lpstr>
      <vt:lpstr>PingFang SC Regular</vt:lpstr>
      <vt:lpstr>汉仪旗黑-40S</vt:lpstr>
      <vt:lpstr>宋体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nina2korea@163.com</cp:lastModifiedBy>
  <cp:revision>981</cp:revision>
  <dcterms:created xsi:type="dcterms:W3CDTF">2018-05-21T04:12:38Z</dcterms:created>
  <dcterms:modified xsi:type="dcterms:W3CDTF">2020-07-02T07:06:49Z</dcterms:modified>
</cp:coreProperties>
</file>